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849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9" autoAdjust="0"/>
    <p:restoredTop sz="95680"/>
  </p:normalViewPr>
  <p:slideViewPr>
    <p:cSldViewPr snapToGrid="0">
      <p:cViewPr varScale="1">
        <p:scale>
          <a:sx n="77" d="100"/>
          <a:sy n="77" d="100"/>
        </p:scale>
        <p:origin x="3056" y="192"/>
      </p:cViewPr>
      <p:guideLst/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45A10-5B53-334E-AA58-5589AED429E8}" type="datetimeFigureOut">
              <a:rPr lang="en-US" smtClean="0"/>
              <a:t>11/5/23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8C2B0-EE92-9B42-BFC6-F4065E7E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56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8C2B0-EE92-9B42-BFC6-F4065E7E0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24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3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0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96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0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5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3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8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8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D03249-B629-65C3-A3BA-F5DA1C25EC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52" y="1431798"/>
            <a:ext cx="5283200" cy="6502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25E776-EF39-091A-80EF-CB716C03247C}"/>
              </a:ext>
            </a:extLst>
          </p:cNvPr>
          <p:cNvSpPr txBox="1"/>
          <p:nvPr/>
        </p:nvSpPr>
        <p:spPr>
          <a:xfrm>
            <a:off x="546100" y="446538"/>
            <a:ext cx="309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4-figure supplement 1C</a:t>
            </a:r>
          </a:p>
        </p:txBody>
      </p:sp>
    </p:spTree>
    <p:extLst>
      <p:ext uri="{BB962C8B-B14F-4D97-AF65-F5344CB8AC3E}">
        <p14:creationId xmlns:p14="http://schemas.microsoft.com/office/powerpoint/2010/main" val="1572405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78354</TotalTime>
  <Words>5</Words>
  <Application>Microsoft Macintosh PowerPoint</Application>
  <PresentationFormat>Letter Paper (8.5x11 in)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lipid A acyl-chain additions elucidate mouse TLR4 and caspase-11 structure-activity relationship.</dc:title>
  <dc:creator>Erin Harberts</dc:creator>
  <cp:lastModifiedBy>Akuma, Daniel</cp:lastModifiedBy>
  <cp:revision>168</cp:revision>
  <dcterms:created xsi:type="dcterms:W3CDTF">2020-05-05T19:18:07Z</dcterms:created>
  <dcterms:modified xsi:type="dcterms:W3CDTF">2023-11-06T04:44:51Z</dcterms:modified>
</cp:coreProperties>
</file>